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414CE-159F-E4CE-2F6D-6F190B224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DE50E3-AD5F-1E3C-A1C3-32BB2A1B6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AA12F-A063-2F85-B4E6-C428E7E8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B6E301-09DA-DD22-29AF-7706B374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87622B-EB94-BDE2-F828-4A6898BB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663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72D17-AAEC-B03D-4FE9-07ED1B4C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6030D3-AC6B-0BB8-761F-D96C1B9645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B9927-F15D-52F1-7EB8-3A738A8EB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EF833D-8403-119E-CC06-163F9289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985F1-D68C-02B7-8AAA-CE6A9F11C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26DA97-2828-39B8-9179-2CB1AF039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D87B18-90E0-A511-5B98-FA5E3478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5E42F8-4134-BB8D-8C1C-6D29BD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A344B-ACDA-7C71-46DF-01EBCEF2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78C3EE-05CC-123E-FF37-67524302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98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94DB26-B6B5-009A-AD76-769618FC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E8ED9E-2BC6-7D53-D051-2FB596F4E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0F0037-887A-21FC-A8E4-F0E3EFB9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4A9A85-DE82-5ADB-E9BA-9C26AB6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F6D82E-D51F-B673-EAEB-75967C81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71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7AD3B-2867-B875-AE56-21AF46BC2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767E6-B3A5-AD68-DCBD-9840BF0AD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F5C0FD-981A-83C3-3962-713CB5E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FF7ED0-5E40-CA0C-768D-ADF0072C1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58CC-3D30-B660-FD3F-624320AD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9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6714C-761E-E000-52AF-FD7E0AA3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B1AE0F-A8EB-B2AA-64AA-A963AF87DD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FF83FF-F445-AD43-4E69-B811AFBBE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AB8584-DA73-E0F5-C36F-397E7A6C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63050A-5F8B-A299-6665-F97F0B1E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3FBEA2-DB35-C924-E556-B83AF962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27245-F052-9B4D-6AC6-61EA470E2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4A215D-6C9A-89EC-05B4-176812F6E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E1553-CBB6-A375-AF8F-1B41D64515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B0844C-F7B5-DE32-86F0-0DFA1EE95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BF1F9A-A8DF-2CDB-CFDA-9CA0C5AA9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95D0FD-BAF4-7C81-EFAA-5D41C2A5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8B28A22-46D3-A018-89B0-6222E50F3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DF42BA-208B-E568-517C-4ABFFBD6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74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921D8-8A39-5657-2FCF-54432516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36D14-E2AC-2EDF-CBB2-2B49DF8A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D5662C-E90C-3051-719F-67ED95EA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92AF7A-426F-D882-9982-7A494A075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00ADB80-A694-287F-76B0-B1EDAA293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ED01A7-3FCF-627B-7FFD-BF4EA107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62C861-31DE-4BFE-8175-A5BDF5DC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68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F5EDA-57EE-3EC1-C381-91B89F363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62AEAB-3880-E30B-31B1-3837C477C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530EF2-1F8D-D6C6-D547-6AEE47B3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D37CE6-3852-E9FC-433F-6212034F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7897F6-B99B-DC53-DFA4-6112782E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1D8FD2-1AEF-1A77-4A58-EFC2A414B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9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11CDBD-07F8-2FE8-DE5E-B274A472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461D84-F926-1029-C275-1B5E09D05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4AB3F4-414B-F659-5487-F7A98063CB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6E28FB-2D77-2679-068A-C9C6499D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91A28-D6EE-D796-F3DB-10379784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CF2E17-8A8E-43BB-F6EA-3EEDF7FAE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37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051227-27E9-633D-6AC8-B405C423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1BC1E7-E6FA-A93B-59A7-1F25C1AB0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1F1536-F45D-2CA7-A051-4F2FF4729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B472E-0CA6-4E34-9755-BF7A89276AFC}" type="datetimeFigureOut">
              <a:rPr lang="ko-KR" altLang="en-US" smtClean="0"/>
              <a:t>2023-09-14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52DFB-5F25-C36A-9250-3A83ECEF3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3F46E6-73A8-2EDE-2541-71F775078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434C7-BFF0-464B-95C2-70D03A8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4EC53C-35C4-4E84-AFE2-A7D081852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8E6633-F2AD-6667-B71A-F96E3891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7024" b="17378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B556F5-CB21-CFD3-8FCF-D2AD81410E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993" y="1009487"/>
            <a:ext cx="10820652" cy="2847058"/>
          </a:xfrm>
        </p:spPr>
        <p:txBody>
          <a:bodyPr anchor="ctr" anchorCtr="0">
            <a:normAutofit/>
          </a:bodyPr>
          <a:lstStyle/>
          <a:p>
            <a:pPr algn="l"/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</a:t>
            </a:r>
            <a: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이용한 </a:t>
            </a:r>
            <a:br>
              <a:rPr lang="en-US" altLang="ko-KR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</a:br>
            <a:r>
              <a:rPr lang="ko-KR" altLang="en-US" sz="6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 기상데이터 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BCFDDF-A07B-0196-808C-83473D5799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3993" y="4733903"/>
            <a:ext cx="10634040" cy="750259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분당 </a:t>
            </a:r>
            <a:r>
              <a:rPr lang="ko-KR" altLang="en-US" sz="3200" dirty="0" err="1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폴리텍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하이테크과정 데이터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SW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학과 </a:t>
            </a:r>
            <a:r>
              <a:rPr lang="en-US" altLang="ko-KR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KOPO11</a:t>
            </a:r>
            <a:r>
              <a:rPr lang="ko-KR" altLang="en-US" sz="3200" dirty="0">
                <a:solidFill>
                  <a:srgbClr val="FFFFFF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노을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3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FEFA41E-6921-7EBB-B4B4-E436AC6E0A56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2996F9-3C8F-AB14-D657-6BBD08F0BD72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2827CC-D3FC-265D-CF34-F4070A9E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8" y="215854"/>
            <a:ext cx="9405835" cy="569975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C35360-DAD4-809A-854D-ABD69DA36A63}"/>
              </a:ext>
            </a:extLst>
          </p:cNvPr>
          <p:cNvSpPr/>
          <p:nvPr/>
        </p:nvSpPr>
        <p:spPr>
          <a:xfrm>
            <a:off x="3303037" y="699796"/>
            <a:ext cx="1082351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9D0178B-6885-EB3E-3735-F5E7E34C2E5C}"/>
              </a:ext>
            </a:extLst>
          </p:cNvPr>
          <p:cNvSpPr/>
          <p:nvPr/>
        </p:nvSpPr>
        <p:spPr>
          <a:xfrm>
            <a:off x="7437109" y="699796"/>
            <a:ext cx="549896" cy="521581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9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A74832-3A56-3344-C4DB-EB87F4271505}"/>
              </a:ext>
            </a:extLst>
          </p:cNvPr>
          <p:cNvSpPr txBox="1"/>
          <p:nvPr/>
        </p:nvSpPr>
        <p:spPr>
          <a:xfrm>
            <a:off x="429208" y="466531"/>
            <a:ext cx="8322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+mn-ea"/>
              </a:rPr>
              <a:t>프로젝트 발표를 마칩니다</a:t>
            </a:r>
            <a:r>
              <a:rPr lang="en-US" altLang="ko-KR" sz="3600" b="1" dirty="0">
                <a:latin typeface="+mn-ea"/>
              </a:rPr>
              <a:t>. </a:t>
            </a:r>
            <a:r>
              <a:rPr lang="ko-KR" altLang="en-US" sz="3600" b="1" dirty="0">
                <a:latin typeface="+mn-ea"/>
              </a:rPr>
              <a:t>감사합니다</a:t>
            </a:r>
            <a:r>
              <a:rPr lang="en-US" altLang="ko-KR" sz="3600" b="1" dirty="0">
                <a:latin typeface="+mn-ea"/>
              </a:rPr>
              <a:t>.</a:t>
            </a:r>
            <a:endParaRPr lang="ko-KR" altLang="en-US" sz="3600" b="1" dirty="0">
              <a:latin typeface="+mn-ea"/>
            </a:endParaRPr>
          </a:p>
        </p:txBody>
      </p:sp>
      <p:pic>
        <p:nvPicPr>
          <p:cNvPr id="4" name="그림 3" descr="장난감, 만화 영화, 피규어, 동물 피규어이(가) 표시된 사진">
            <a:extLst>
              <a:ext uri="{FF2B5EF4-FFF2-40B4-BE49-F238E27FC236}">
                <a16:creationId xmlns:a16="http://schemas.microsoft.com/office/drawing/2014/main" id="{7DF440FB-1A0A-919E-B800-CE3441A9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30" y="1313283"/>
            <a:ext cx="7097486" cy="53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586900-3CCF-04E1-B015-730E6E3AC1A6}"/>
              </a:ext>
            </a:extLst>
          </p:cNvPr>
          <p:cNvSpPr txBox="1"/>
          <p:nvPr/>
        </p:nvSpPr>
        <p:spPr>
          <a:xfrm>
            <a:off x="298580" y="151179"/>
            <a:ext cx="9843796" cy="65556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ko-KR" altLang="en-US" sz="6000" b="1" dirty="0">
                <a:latin typeface="D2Coding ligature" panose="020B0609020101020101" pitchFamily="49" charset="-127"/>
                <a:ea typeface="D2Coding ligature" panose="020B0609020101020101" pitchFamily="49" charset="-127"/>
              </a:rPr>
              <a:t>프로젝트 개요</a:t>
            </a:r>
            <a:endParaRPr lang="en-US" altLang="ko-KR" sz="60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목적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기상청의 오픈 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활용한 특정 지역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(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우리집</a:t>
            </a:r>
            <a:r>
              <a:rPr lang="en-US" altLang="ko-KR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)</a:t>
            </a:r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의 날씨 정보를 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24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실시간으로 가져와서 웹 페이지에 표시하는 웹 어플리케이션 개발</a:t>
            </a:r>
            <a:endParaRPr lang="en-US" altLang="ko-KR" sz="240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주요 기능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- 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사용자 인터페이스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(UI)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개발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API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연동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 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데이터 파싱</a:t>
            </a:r>
            <a:r>
              <a:rPr lang="en-US" altLang="ko-KR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,</a:t>
            </a:r>
            <a:r>
              <a:rPr lang="ko-KR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öhne"/>
              </a:rPr>
              <a:t> 데이터 표시</a:t>
            </a:r>
            <a:endParaRPr lang="en-US" altLang="ko-KR" sz="2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öhne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  <a:ea typeface="D2Coding ligature" panose="020B0609020101020101" pitchFamily="49" charset="-127"/>
              </a:rPr>
              <a:t>추가 기능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  <a:ea typeface="D2Coding ligature" panose="020B0609020101020101" pitchFamily="49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오늘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내일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모레의 인터페이스 색상을 다르게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현재날씨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강수상태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풍향의 정보에 따른 아이콘 표시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2950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E3BB4B-D443-56AD-E364-3F22FD3B218D}"/>
              </a:ext>
            </a:extLst>
          </p:cNvPr>
          <p:cNvSpPr txBox="1"/>
          <p:nvPr/>
        </p:nvSpPr>
        <p:spPr>
          <a:xfrm>
            <a:off x="236375" y="397401"/>
            <a:ext cx="11719249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</a:p>
          <a:p>
            <a:pPr algn="l"/>
            <a:endParaRPr lang="en-US" altLang="ko-KR" sz="3600" b="1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JSP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를 사용하여 웹 페이지를 동적으로 생성하고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요청 및 데이터 처리를 수행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Apache Tomcat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서버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8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어플리케이션을 호스팅할 웹 서버가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HTML/CSS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페이지의 레이아웃과 스타일링을 구현하는 데 필요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JavaScript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웹 페이지에서 사용자 입력을 처리하고 동적인 요소를 추가하는 데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418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C6178-BD12-1520-8397-6E01E23F9D77}"/>
              </a:ext>
            </a:extLst>
          </p:cNvPr>
          <p:cNvSpPr txBox="1"/>
          <p:nvPr/>
        </p:nvSpPr>
        <p:spPr>
          <a:xfrm>
            <a:off x="236375" y="457200"/>
            <a:ext cx="1171924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필요한 기술 스택과 도구 목록</a:t>
            </a:r>
            <a:r>
              <a:rPr lang="en-US" altLang="ko-KR" sz="3600" b="1" i="0" dirty="0"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:</a:t>
            </a:r>
            <a:endParaRPr lang="en-US" altLang="ko-KR" sz="3600" b="1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endParaRPr lang="en-US" altLang="ko-KR" sz="3600" b="1" i="0" dirty="0"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기상청 오픈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기상 정보를 가져오기 위해 사용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JSON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또는 </a:t>
            </a: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XML </a:t>
            </a: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 라이브러리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API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응답 데이터를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파싱하는데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 필요한 라이브러리를 선택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개발 환경</a:t>
            </a:r>
            <a:endParaRPr lang="en-US" altLang="ko-KR" sz="3600" b="1" dirty="0">
              <a:solidFill>
                <a:srgbClr val="374151"/>
              </a:solidFill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algn="l"/>
            <a:r>
              <a:rPr lang="en-US" altLang="ko-KR" sz="24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Eclipse, IntelliJ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등 원하는 개발 환경을 선택하여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Java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어플리케이션을 개발</a:t>
            </a:r>
            <a:r>
              <a:rPr lang="en-US" altLang="ko-KR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74151"/>
              </a:solidFill>
              <a:effectLst/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3600" b="1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</a:p>
          <a:p>
            <a:pPr algn="l"/>
            <a:r>
              <a:rPr lang="en-US" altLang="ko-KR" sz="2400" b="1" dirty="0">
                <a:solidFill>
                  <a:srgbClr val="374151"/>
                </a:solidFill>
                <a:latin typeface="D2Coding ligature" panose="020B0609020101020101" pitchFamily="49" charset="-127"/>
                <a:ea typeface="D2Coding ligature" panose="020B0609020101020101" pitchFamily="49" charset="-127"/>
              </a:rPr>
              <a:t>	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버전 관리를 위한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Git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을 사용하여 소스 코드를 관리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D2Coding ligature" panose="020B0609020101020101" pitchFamily="49" charset="-127"/>
                <a:ea typeface="D2Coding ligature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306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33CE86-6B07-F6C7-1AFD-25E1B967DC58}"/>
              </a:ext>
            </a:extLst>
          </p:cNvPr>
          <p:cNvSpPr txBox="1"/>
          <p:nvPr/>
        </p:nvSpPr>
        <p:spPr>
          <a:xfrm>
            <a:off x="352229" y="390627"/>
            <a:ext cx="1129237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http://www.kma.go.kr/wid/queryDFS.jsp?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위의 해당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주소를 통해 기상청의 오픈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API XML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데이터와 연결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URL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gridx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=55 &amp;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gridy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=124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은 우리집의 격자좌표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헤더에 실어서 보낸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Request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결과값을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파싱합니다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5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C61158-2F61-1D2B-F8EA-37FA4405F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59" y="258805"/>
            <a:ext cx="2103302" cy="6340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C4AA00-85C3-6976-AEF5-777B370E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361" y="258805"/>
            <a:ext cx="1899957" cy="63403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4AE638-FCB9-4C98-E3E1-74568FC0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609" y="258805"/>
            <a:ext cx="2323362" cy="63403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A980A5-EC1E-F7EB-61D2-3AD3C8FA3E3B}"/>
              </a:ext>
            </a:extLst>
          </p:cNvPr>
          <p:cNvSpPr/>
          <p:nvPr/>
        </p:nvSpPr>
        <p:spPr>
          <a:xfrm>
            <a:off x="578498" y="1502229"/>
            <a:ext cx="1530220" cy="286449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0EB8DF7-6972-7218-E14C-3CB002302AF2}"/>
              </a:ext>
            </a:extLst>
          </p:cNvPr>
          <p:cNvSpPr/>
          <p:nvPr/>
        </p:nvSpPr>
        <p:spPr>
          <a:xfrm>
            <a:off x="2516557" y="861527"/>
            <a:ext cx="1530220" cy="274942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2CBA29-7E2E-3D10-3618-C9B63F86133F}"/>
              </a:ext>
            </a:extLst>
          </p:cNvPr>
          <p:cNvSpPr/>
          <p:nvPr/>
        </p:nvSpPr>
        <p:spPr>
          <a:xfrm>
            <a:off x="2526289" y="3638940"/>
            <a:ext cx="1530220" cy="2677886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99889FB-9BDE-A480-575E-0499B8DB32F6}"/>
              </a:ext>
            </a:extLst>
          </p:cNvPr>
          <p:cNvSpPr/>
          <p:nvPr/>
        </p:nvSpPr>
        <p:spPr>
          <a:xfrm>
            <a:off x="4416514" y="1001486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23BAE09-2B7F-24A5-1BB2-163B595D83E0}"/>
              </a:ext>
            </a:extLst>
          </p:cNvPr>
          <p:cNvSpPr/>
          <p:nvPr/>
        </p:nvSpPr>
        <p:spPr>
          <a:xfrm>
            <a:off x="4426246" y="3722914"/>
            <a:ext cx="1530220" cy="272142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52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B47064-9A6C-30D8-9708-D98ED88A6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94111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60CF24-83AD-650F-2D1A-118F2139094D}"/>
              </a:ext>
            </a:extLst>
          </p:cNvPr>
          <p:cNvSpPr/>
          <p:nvPr/>
        </p:nvSpPr>
        <p:spPr>
          <a:xfrm>
            <a:off x="270588" y="578498"/>
            <a:ext cx="3079102" cy="2621902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8C040EB7-4958-3A7F-349D-91AB856BC71A}"/>
              </a:ext>
            </a:extLst>
          </p:cNvPr>
          <p:cNvSpPr/>
          <p:nvPr/>
        </p:nvSpPr>
        <p:spPr>
          <a:xfrm>
            <a:off x="5831633" y="3573624"/>
            <a:ext cx="1212979" cy="60649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79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79167E-6 2.22222E-6 L -0.00065 0.38703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86F5E25-F91A-2EED-0F0A-B497DE23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926641" cy="5243804"/>
          </a:xfrm>
          <a:prstGeom prst="rect">
            <a:avLst/>
          </a:prstGeom>
        </p:spPr>
      </p:pic>
      <p:sp>
        <p:nvSpPr>
          <p:cNvPr id="3" name="화살표: 왼쪽 2">
            <a:extLst>
              <a:ext uri="{FF2B5EF4-FFF2-40B4-BE49-F238E27FC236}">
                <a16:creationId xmlns:a16="http://schemas.microsoft.com/office/drawing/2014/main" id="{8F8A638A-D9AC-ADC2-C7A5-1025FD1121FC}"/>
              </a:ext>
            </a:extLst>
          </p:cNvPr>
          <p:cNvSpPr/>
          <p:nvPr/>
        </p:nvSpPr>
        <p:spPr>
          <a:xfrm>
            <a:off x="7035282" y="1679510"/>
            <a:ext cx="793102" cy="40121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79167E-6 -4.07407E-6 L 0.00117 0.45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96CB561-B576-8FFF-FC13-8104756A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1" y="195478"/>
            <a:ext cx="8283777" cy="65039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3A3C05-F977-2AC9-FFE3-21AAFCA6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1" y="235402"/>
            <a:ext cx="8086383" cy="6479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C5C94D-5086-75CA-A289-56A7802A0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02" y="207813"/>
            <a:ext cx="8283776" cy="6534407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C0C7081-0198-0883-6743-D7276B509277}"/>
              </a:ext>
            </a:extLst>
          </p:cNvPr>
          <p:cNvSpPr/>
          <p:nvPr/>
        </p:nvSpPr>
        <p:spPr>
          <a:xfrm>
            <a:off x="578498" y="4133461"/>
            <a:ext cx="5896947" cy="2581171"/>
          </a:xfrm>
          <a:prstGeom prst="round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5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260</Words>
  <Application>Microsoft Office PowerPoint</Application>
  <PresentationFormat>와이드스크린</PresentationFormat>
  <Paragraphs>48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D2Coding ligature</vt:lpstr>
      <vt:lpstr>Söhne</vt:lpstr>
      <vt:lpstr>맑은 고딕</vt:lpstr>
      <vt:lpstr>Arial</vt:lpstr>
      <vt:lpstr>Calibri</vt:lpstr>
      <vt:lpstr>Office 테마</vt:lpstr>
      <vt:lpstr>기상청 오픈API를 이용한  우리집 기상데이터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기상청 오픈API를 이용한  우리집 기상데이터 프로젝트</dc:title>
  <dc:creator>노을</dc:creator>
  <cp:lastModifiedBy>노을</cp:lastModifiedBy>
  <cp:revision>5</cp:revision>
  <dcterms:created xsi:type="dcterms:W3CDTF">2023-09-13T06:04:37Z</dcterms:created>
  <dcterms:modified xsi:type="dcterms:W3CDTF">2023-09-14T02:00:11Z</dcterms:modified>
</cp:coreProperties>
</file>